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6904"/>
    <a:srgbClr val="CC6600"/>
    <a:srgbClr val="DA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D069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 userDrawn="1"/>
        </p:nvSpPr>
        <p:spPr>
          <a:xfrm>
            <a:off x="9144000" y="632460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72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58"/>
          <a:stretch/>
        </p:blipFill>
        <p:spPr>
          <a:xfrm>
            <a:off x="3019551" y="609600"/>
            <a:ext cx="6152327" cy="527685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06904">
              <a:alpha val="9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4"/>
          <p:cNvSpPr txBox="1"/>
          <p:nvPr userDrawn="1"/>
        </p:nvSpPr>
        <p:spPr>
          <a:xfrm>
            <a:off x="9144000" y="632460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14617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lum bright="92000" contrast="-9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58"/>
          <a:stretch/>
        </p:blipFill>
        <p:spPr>
          <a:xfrm>
            <a:off x="3019551" y="609600"/>
            <a:ext cx="6152327" cy="5276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15126"/>
            <a:ext cx="113792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0026"/>
            <a:ext cx="11379200" cy="4572000"/>
          </a:xfrm>
        </p:spPr>
        <p:txBody>
          <a:bodyPr/>
          <a:lstStyle>
            <a:lvl1pPr>
              <a:buClr>
                <a:srgbClr val="CC6600"/>
              </a:buClr>
              <a:defRPr sz="2600" b="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248400"/>
            <a:ext cx="12192000" cy="609600"/>
          </a:xfrm>
          <a:prstGeom prst="rect">
            <a:avLst/>
          </a:prstGeom>
          <a:solidFill>
            <a:srgbClr val="CD67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9144000" y="636296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306311"/>
            <a:ext cx="2362200" cy="47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8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lum bright="92000" contrast="-9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58"/>
          <a:stretch/>
        </p:blipFill>
        <p:spPr>
          <a:xfrm>
            <a:off x="3019551" y="609600"/>
            <a:ext cx="6152327" cy="5276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9400" y="255586"/>
            <a:ext cx="113792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79400" y="1360487"/>
            <a:ext cx="53848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172200" y="1360487"/>
            <a:ext cx="53848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248400"/>
            <a:ext cx="12192000" cy="609600"/>
          </a:xfrm>
          <a:prstGeom prst="rect">
            <a:avLst/>
          </a:prstGeom>
          <a:solidFill>
            <a:srgbClr val="CD67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9144000" y="636296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306311"/>
            <a:ext cx="2362200" cy="47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6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D069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58"/>
          <a:stretch/>
        </p:blipFill>
        <p:spPr>
          <a:xfrm>
            <a:off x="3019551" y="609600"/>
            <a:ext cx="6152327" cy="527685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06904">
              <a:alpha val="9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4"/>
          <p:cNvSpPr txBox="1"/>
          <p:nvPr userDrawn="1"/>
        </p:nvSpPr>
        <p:spPr>
          <a:xfrm>
            <a:off x="9144000" y="632460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32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39C43-E342-4A1D-98FB-010A5C7888B3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331D-F224-4DC5-8475-9628907E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5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60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241" y="863705"/>
            <a:ext cx="4509517" cy="513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4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5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7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273278"/>
      </p:ext>
    </p:extLst>
  </p:cSld>
  <p:clrMapOvr>
    <a:masterClrMapping/>
  </p:clrMapOvr>
</p:sld>
</file>

<file path=ppt/theme/theme1.xml><?xml version="1.0" encoding="utf-8"?>
<a:theme xmlns:a="http://schemas.openxmlformats.org/drawingml/2006/main" name="crest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4D170D5BCF7247941969532C298561" ma:contentTypeVersion="15" ma:contentTypeDescription="Create a new document." ma:contentTypeScope="" ma:versionID="367acd99beb96f210f372df68f40d2b5">
  <xsd:schema xmlns:xsd="http://www.w3.org/2001/XMLSchema" xmlns:xs="http://www.w3.org/2001/XMLSchema" xmlns:p="http://schemas.microsoft.com/office/2006/metadata/properties" xmlns:ns2="a3b0b6f5-45b6-417c-b616-a2fdc39bfd94" xmlns:ns3="2e76e06e-6dc9-41d1-8a9f-c03742f3a7a3" targetNamespace="http://schemas.microsoft.com/office/2006/metadata/properties" ma:root="true" ma:fieldsID="616db39ffe08815341a0d9f6fc4c31da" ns2:_="" ns3:_="">
    <xsd:import namespace="a3b0b6f5-45b6-417c-b616-a2fdc39bfd94"/>
    <xsd:import namespace="2e76e06e-6dc9-41d1-8a9f-c03742f3a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0b6f5-45b6-417c-b616-a2fdc39bf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f3fd32b-b413-49a2-949f-b4baa8a263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76e06e-6dc9-41d1-8a9f-c03742f3a7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c8407ad-7fbe-4d71-8002-5891a13565bf}" ma:internalName="TaxCatchAll" ma:showField="CatchAllData" ma:web="2e76e06e-6dc9-41d1-8a9f-c03742f3a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76e06e-6dc9-41d1-8a9f-c03742f3a7a3" xsi:nil="true"/>
    <lcf76f155ced4ddcb4097134ff3c332f xmlns="a3b0b6f5-45b6-417c-b616-a2fdc39bfd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3AD628F-9E02-40A5-A889-449B39CAE383}"/>
</file>

<file path=customXml/itemProps2.xml><?xml version="1.0" encoding="utf-8"?>
<ds:datastoreItem xmlns:ds="http://schemas.openxmlformats.org/officeDocument/2006/customXml" ds:itemID="{1DA32F1D-D3F5-4FF7-8EEF-3C69865D968E}"/>
</file>

<file path=customXml/itemProps3.xml><?xml version="1.0" encoding="utf-8"?>
<ds:datastoreItem xmlns:ds="http://schemas.openxmlformats.org/officeDocument/2006/customXml" ds:itemID="{E0812E5F-77A0-4AF9-987C-E6C6FA571814}"/>
</file>

<file path=docProps/app.xml><?xml version="1.0" encoding="utf-8"?>
<Properties xmlns="http://schemas.openxmlformats.org/officeDocument/2006/extended-properties" xmlns:vt="http://schemas.openxmlformats.org/officeDocument/2006/docPropsVTypes">
  <Template>crest</Template>
  <TotalTime>22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crest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Buffalo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norrisma1</dc:creator>
  <cp:lastModifiedBy>Waite, Kaylene</cp:lastModifiedBy>
  <cp:revision>6</cp:revision>
  <dcterms:created xsi:type="dcterms:W3CDTF">2013-01-29T14:57:17Z</dcterms:created>
  <dcterms:modified xsi:type="dcterms:W3CDTF">2017-02-13T20:58:14Z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0x0101005F4D170D5BCF7247941969532C298561</vt:lpwstr>
  </property>
</Properties>
</file>